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  <p:sldId id="260" r:id="rId7"/>
    <p:sldId id="275" r:id="rId8"/>
    <p:sldId id="261" r:id="rId9"/>
    <p:sldId id="262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3" y="2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C157-D739-42C6-8763-2EB3C6641EBE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20F1-9D5B-4CEC-B610-2AB4CBC0684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37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C157-D739-42C6-8763-2EB3C6641EBE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20F1-9D5B-4CEC-B610-2AB4CBC0684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6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C157-D739-42C6-8763-2EB3C6641EBE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20F1-9D5B-4CEC-B610-2AB4CBC0684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69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D4D2-9047-4285-92B4-2916D9859CAC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0BC4-36A7-401E-8249-AEF4CDA44C28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14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D4D2-9047-4285-92B4-2916D9859CAC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0BC4-36A7-401E-8249-AEF4CDA44C28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63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D4D2-9047-4285-92B4-2916D9859CAC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0BC4-36A7-401E-8249-AEF4CDA44C28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0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D4D2-9047-4285-92B4-2916D9859CAC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0BC4-36A7-401E-8249-AEF4CDA44C28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59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D4D2-9047-4285-92B4-2916D9859CAC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0BC4-36A7-401E-8249-AEF4CDA44C28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23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D4D2-9047-4285-92B4-2916D9859CAC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0BC4-36A7-401E-8249-AEF4CDA44C28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26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D4D2-9047-4285-92B4-2916D9859CAC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0BC4-36A7-401E-8249-AEF4CDA44C28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03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D4D2-9047-4285-92B4-2916D9859CAC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0BC4-36A7-401E-8249-AEF4CDA44C28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C157-D739-42C6-8763-2EB3C6641EBE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20F1-9D5B-4CEC-B610-2AB4CBC0684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47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D4D2-9047-4285-92B4-2916D9859CAC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0BC4-36A7-401E-8249-AEF4CDA44C28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63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D4D2-9047-4285-92B4-2916D9859CAC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0BC4-36A7-401E-8249-AEF4CDA44C28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76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BD4D2-9047-4285-92B4-2916D9859CAC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0BC4-36A7-401E-8249-AEF4CDA44C28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69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9DD9-57AD-4762-A35F-F03B4BBE81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ACAE-CE50-4F27-9279-AFDDC8E11D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811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9DD9-57AD-4762-A35F-F03B4BBE81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ACAE-CE50-4F27-9279-AFDDC8E11D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29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9DD9-57AD-4762-A35F-F03B4BBE81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ACAE-CE50-4F27-9279-AFDDC8E11D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92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9DD9-57AD-4762-A35F-F03B4BBE81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ACAE-CE50-4F27-9279-AFDDC8E11D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76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9DD9-57AD-4762-A35F-F03B4BBE81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ACAE-CE50-4F27-9279-AFDDC8E11D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30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9DD9-57AD-4762-A35F-F03B4BBE81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ACAE-CE50-4F27-9279-AFDDC8E11D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34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9DD9-57AD-4762-A35F-F03B4BBE81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ACAE-CE50-4F27-9279-AFDDC8E11D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3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C157-D739-42C6-8763-2EB3C6641EBE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20F1-9D5B-4CEC-B610-2AB4CBC0684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27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9DD9-57AD-4762-A35F-F03B4BBE81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ACAE-CE50-4F27-9279-AFDDC8E11D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84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9DD9-57AD-4762-A35F-F03B4BBE81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ACAE-CE50-4F27-9279-AFDDC8E11D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62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9DD9-57AD-4762-A35F-F03B4BBE81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ACAE-CE50-4F27-9279-AFDDC8E11D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05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9DD9-57AD-4762-A35F-F03B4BBE81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CACAE-CE50-4F27-9279-AFDDC8E11D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2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C157-D739-42C6-8763-2EB3C6641EBE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20F1-9D5B-4CEC-B610-2AB4CBC0684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6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C157-D739-42C6-8763-2EB3C6641EBE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20F1-9D5B-4CEC-B610-2AB4CBC0684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5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C157-D739-42C6-8763-2EB3C6641EBE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20F1-9D5B-4CEC-B610-2AB4CBC0684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6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C157-D739-42C6-8763-2EB3C6641EBE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20F1-9D5B-4CEC-B610-2AB4CBC0684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1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C157-D739-42C6-8763-2EB3C6641EBE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20F1-9D5B-4CEC-B610-2AB4CBC0684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3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C157-D739-42C6-8763-2EB3C6641EBE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720F1-9D5B-4CEC-B610-2AB4CBC0684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DC157-D739-42C6-8763-2EB3C6641EBE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720F1-9D5B-4CEC-B610-2AB4CBC06841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0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BD4D2-9047-4285-92B4-2916D9859CAC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90BC4-36A7-401E-8249-AEF4CDA44C28}" type="slidenum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A9DD9-57AD-4762-A35F-F03B4BBE81C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09/05/2020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CACAE-CE50-4F27-9279-AFDDC8E11D1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2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smmcloud.asia/kb/faq.php?id=66" TargetMode="External"/><Relationship Id="rId2" Type="http://schemas.openxmlformats.org/officeDocument/2006/relationships/hyperlink" Target="https://support.smmcloud.asia/kb/faq.php?id=68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support.zoom.us/hc/en-us/articles/210707503-Virtual-Background" TargetMode="External"/><Relationship Id="rId4" Type="http://schemas.openxmlformats.org/officeDocument/2006/relationships/hyperlink" Target="https://support.smmcloud.asia/kb/faq.php?id=67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upport.smmcloud.asia/kb/faq.php?id=3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upport.smmcloud.asia/" TargetMode="Externa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486" y="1111984"/>
            <a:ext cx="10691177" cy="3501371"/>
          </a:xfrm>
          <a:prstGeom prst="rect">
            <a:avLst/>
          </a:prstGeom>
          <a:solidFill>
            <a:schemeClr val="accent2">
              <a:lumMod val="60000"/>
              <a:lumOff val="40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63" y="1831103"/>
            <a:ext cx="10515600" cy="818514"/>
          </a:xfrm>
        </p:spPr>
        <p:txBody>
          <a:bodyPr>
            <a:normAutofit/>
          </a:bodyPr>
          <a:lstStyle/>
          <a:p>
            <a:pPr algn="ctr"/>
            <a:r>
              <a:rPr lang="en-MY" sz="4000" b="1" i="1" u="sng" dirty="0" smtClean="0"/>
              <a:t>VPLP School-Like Management System</a:t>
            </a:r>
            <a:endParaRPr lang="en-MY" sz="4000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4055" y="2770902"/>
            <a:ext cx="8465740" cy="126000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en-MY" b="1" dirty="0" smtClean="0"/>
              <a:t>Student </a:t>
            </a:r>
            <a:r>
              <a:rPr lang="en-MY" b="1" dirty="0" smtClean="0"/>
              <a:t>VPLP Attendance – </a:t>
            </a:r>
            <a:r>
              <a:rPr lang="en-MY" b="1" dirty="0" err="1" smtClean="0"/>
              <a:t>Mamapapa</a:t>
            </a:r>
            <a:r>
              <a:rPr lang="en-MY" b="1" dirty="0" smtClean="0"/>
              <a:t> Apps </a:t>
            </a:r>
            <a:endParaRPr lang="en-MY" b="1" dirty="0"/>
          </a:p>
          <a:p>
            <a:pPr marL="514350" indent="-514350">
              <a:buAutoNum type="arabicParenR"/>
            </a:pPr>
            <a:r>
              <a:rPr lang="en-MY" b="1" dirty="0" smtClean="0"/>
              <a:t>Centre Event </a:t>
            </a:r>
            <a:r>
              <a:rPr lang="en-MY" b="1" dirty="0" smtClean="0"/>
              <a:t>Push Notification </a:t>
            </a:r>
            <a:r>
              <a:rPr lang="en-MY" b="1" dirty="0"/>
              <a:t>– </a:t>
            </a:r>
            <a:r>
              <a:rPr lang="en-MY" b="1" dirty="0" err="1"/>
              <a:t>Mamapapa</a:t>
            </a:r>
            <a:r>
              <a:rPr lang="en-MY" b="1" dirty="0"/>
              <a:t> </a:t>
            </a:r>
            <a:r>
              <a:rPr lang="en-MY" b="1" dirty="0" smtClean="0"/>
              <a:t>App</a:t>
            </a:r>
            <a:r>
              <a:rPr lang="en-MY" altLang="zh-CN" b="1" dirty="0" smtClean="0"/>
              <a:t>s</a:t>
            </a:r>
          </a:p>
          <a:p>
            <a:pPr marL="514350" indent="-514350">
              <a:buAutoNum type="arabicParenR"/>
            </a:pPr>
            <a:r>
              <a:rPr lang="en-MY" b="1" u="sng" dirty="0" smtClean="0"/>
              <a:t>How to use mobile device to conduct VPLP?</a:t>
            </a:r>
            <a:endParaRPr lang="en-MY" b="1" dirty="0" smtClean="0"/>
          </a:p>
        </p:txBody>
      </p:sp>
    </p:spTree>
    <p:extLst>
      <p:ext uri="{BB962C8B-B14F-4D97-AF65-F5344CB8AC3E}">
        <p14:creationId xmlns:p14="http://schemas.microsoft.com/office/powerpoint/2010/main" val="300295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925" y="29012"/>
            <a:ext cx="3281707" cy="68289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559" y="0"/>
            <a:ext cx="329565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6" y="0"/>
            <a:ext cx="3295650" cy="68580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2870688" y="5745773"/>
            <a:ext cx="360485" cy="672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6200000">
            <a:off x="6315807" y="3370054"/>
            <a:ext cx="263769" cy="672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5400000">
            <a:off x="11229000" y="3898969"/>
            <a:ext cx="324511" cy="722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376745" y="3695367"/>
            <a:ext cx="1723293" cy="10199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solidFill>
                  <a:prstClr val="white"/>
                </a:solidFill>
              </a:rPr>
              <a:t>Join in / Host a  Meeting</a:t>
            </a:r>
            <a:endParaRPr lang="en-MY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700389" y="6224954"/>
            <a:ext cx="822081" cy="6901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9743" y="101112"/>
            <a:ext cx="3258484" cy="540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solidFill>
                  <a:prstClr val="white"/>
                </a:solidFill>
              </a:rPr>
              <a:t>Share Audio/Music using phone</a:t>
            </a:r>
            <a:endParaRPr lang="en-MY" dirty="0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778368" y="5213839"/>
            <a:ext cx="545123" cy="531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solidFill>
                  <a:prstClr val="white"/>
                </a:solidFill>
              </a:rPr>
              <a:t>1</a:t>
            </a:r>
            <a:endParaRPr lang="en-MY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96423" y="2160709"/>
            <a:ext cx="545123" cy="531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solidFill>
                  <a:prstClr val="white"/>
                </a:solidFill>
              </a:rPr>
              <a:t>2</a:t>
            </a:r>
            <a:endParaRPr lang="en-MY" dirty="0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5400000">
            <a:off x="982339" y="2090371"/>
            <a:ext cx="360485" cy="672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15781" y="3429000"/>
            <a:ext cx="545123" cy="531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solidFill>
                  <a:prstClr val="white"/>
                </a:solidFill>
              </a:rPr>
              <a:t>3</a:t>
            </a:r>
            <a:endParaRPr lang="en-MY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896870" y="3443506"/>
            <a:ext cx="545123" cy="531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solidFill>
                  <a:prstClr val="white"/>
                </a:solidFill>
              </a:rPr>
              <a:t>4</a:t>
            </a:r>
            <a:endParaRPr lang="en-MY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1436262" y="5269193"/>
            <a:ext cx="545123" cy="531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solidFill>
                  <a:prstClr val="white"/>
                </a:solidFill>
              </a:rPr>
              <a:t>6</a:t>
            </a:r>
            <a:endParaRPr lang="en-MY" dirty="0">
              <a:solidFill>
                <a:prstClr val="white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1528582" y="5801127"/>
            <a:ext cx="360485" cy="672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1480000" y="3975440"/>
            <a:ext cx="545123" cy="531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solidFill>
                  <a:prstClr val="white"/>
                </a:solidFill>
              </a:rPr>
              <a:t>7</a:t>
            </a:r>
            <a:endParaRPr lang="en-MY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93268" y="5684053"/>
            <a:ext cx="545123" cy="5319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6757343" y="5950020"/>
            <a:ext cx="2105650" cy="1047436"/>
          </a:xfrm>
          <a:prstGeom prst="rightArrow">
            <a:avLst>
              <a:gd name="adj1" fmla="val 4741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solidFill>
                  <a:prstClr val="white"/>
                </a:solidFill>
              </a:rPr>
              <a:t>Must Join in Audio &amp; Unmute</a:t>
            </a:r>
          </a:p>
        </p:txBody>
      </p:sp>
    </p:spTree>
    <p:extLst>
      <p:ext uri="{BB962C8B-B14F-4D97-AF65-F5344CB8AC3E}">
        <p14:creationId xmlns:p14="http://schemas.microsoft.com/office/powerpoint/2010/main" val="37094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486" y="1111984"/>
            <a:ext cx="10691177" cy="3501371"/>
          </a:xfrm>
          <a:prstGeom prst="rect">
            <a:avLst/>
          </a:prstGeom>
          <a:solidFill>
            <a:schemeClr val="accent2">
              <a:lumMod val="60000"/>
              <a:lumOff val="40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4208"/>
            <a:ext cx="10515600" cy="181165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VPLP </a:t>
            </a:r>
            <a:r>
              <a:rPr lang="en-US" dirty="0" smtClean="0"/>
              <a:t>Student Attendance</a:t>
            </a:r>
            <a:br>
              <a:rPr lang="en-US" dirty="0" smtClean="0"/>
            </a:br>
            <a:r>
              <a:rPr lang="en-US" dirty="0" smtClean="0"/>
              <a:t>Feature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2120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52486" y="693842"/>
            <a:ext cx="10691177" cy="6235380"/>
          </a:xfrm>
          <a:prstGeom prst="rect">
            <a:avLst/>
          </a:prstGeom>
          <a:solidFill>
            <a:schemeClr val="accent2">
              <a:lumMod val="60000"/>
              <a:lumOff val="40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069" y="2880091"/>
            <a:ext cx="2296575" cy="38350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644" y="2969668"/>
            <a:ext cx="2277268" cy="37454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664" y="3001385"/>
            <a:ext cx="2299823" cy="37137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2562" y="1069329"/>
            <a:ext cx="7609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MY" sz="3200" b="1" i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1.</a:t>
            </a:r>
            <a:r>
              <a:rPr lang="en-US" sz="3200" b="1" i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r>
              <a:rPr lang="en-MY" sz="3200" b="1" i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 </a:t>
            </a:r>
            <a:r>
              <a:rPr lang="en-US" sz="3200" b="1" i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Support </a:t>
            </a:r>
            <a:r>
              <a:rPr lang="en-US" altLang="zh-CN" sz="3200" b="1" i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VPLP Attendance Taking</a:t>
            </a:r>
            <a:endParaRPr lang="en-MY" sz="2800" b="1" i="1" dirty="0">
              <a:ln>
                <a:solidFill>
                  <a:prstClr val="white"/>
                </a:solidFill>
              </a:ln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9576" y="1330937"/>
            <a:ext cx="111394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>
              <a:solidFill>
                <a:prstClr val="black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Step 1 </a:t>
            </a:r>
            <a:r>
              <a:rPr lang="en-US" altLang="zh-CN" b="1" i="1" dirty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Screen 1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: Go to Dashboard.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Step 2 </a:t>
            </a:r>
            <a:r>
              <a:rPr lang="en-US" altLang="zh-CN" b="1" i="1" dirty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Screen 2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: Pick </a:t>
            </a: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Classroom &amp; Session.</a:t>
            </a:r>
            <a:endParaRPr lang="en-US" altLang="zh-CN" dirty="0">
              <a:solidFill>
                <a:prstClr val="black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Step 3 </a:t>
            </a:r>
            <a:r>
              <a:rPr lang="en-US" altLang="zh-CN" b="1" i="1" dirty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Screen 3</a:t>
            </a: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: Search for student name.</a:t>
            </a:r>
            <a:endParaRPr lang="en-US" altLang="zh-CN" dirty="0">
              <a:solidFill>
                <a:prstClr val="black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Step 4 </a:t>
            </a:r>
            <a:r>
              <a:rPr lang="en-US" altLang="zh-CN" b="1" i="1" dirty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Screen 4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: </a:t>
            </a: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Slide to clock in.</a:t>
            </a:r>
            <a:endParaRPr lang="en-US" altLang="zh-CN" dirty="0">
              <a:solidFill>
                <a:prstClr val="black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2" y="3001385"/>
            <a:ext cx="2211945" cy="37137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30672" y="377737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4108170" y="3777375"/>
            <a:ext cx="535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sz="540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95053" y="377737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sz="540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22630" y="377737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86719" y="5129213"/>
            <a:ext cx="501089" cy="2000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2486" y="1111984"/>
            <a:ext cx="11166534" cy="3501371"/>
          </a:xfrm>
          <a:prstGeom prst="rect">
            <a:avLst/>
          </a:prstGeom>
          <a:solidFill>
            <a:schemeClr val="accent2">
              <a:lumMod val="60000"/>
              <a:lumOff val="40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679576" y="1433969"/>
            <a:ext cx="11139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>
              <a:solidFill>
                <a:prstClr val="black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Report 1: Breakdown the VPLP Attendance </a:t>
            </a: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Classes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Report 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: 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Student individual attendance report.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Above reports are able to extract as excel from Center Management (CM) Portal.  </a:t>
            </a:r>
          </a:p>
        </p:txBody>
      </p:sp>
      <p:sp>
        <p:nvSpPr>
          <p:cNvPr id="9" name="Rectangle 8"/>
          <p:cNvSpPr/>
          <p:nvPr/>
        </p:nvSpPr>
        <p:spPr>
          <a:xfrm>
            <a:off x="701672" y="1190949"/>
            <a:ext cx="5424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MY" sz="3200" b="1" i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1.</a:t>
            </a:r>
            <a:r>
              <a:rPr lang="en-US" sz="3200" b="1" i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  <a:r>
              <a:rPr lang="en-MY" sz="3200" b="1" i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 Attendance Reporting</a:t>
            </a:r>
            <a:endParaRPr lang="en-MY" sz="2800" b="1" i="1" dirty="0">
              <a:ln>
                <a:solidFill>
                  <a:prstClr val="white"/>
                </a:solidFill>
              </a:ln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75" y="2753458"/>
            <a:ext cx="7276305" cy="32551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701" y="3753331"/>
            <a:ext cx="6577319" cy="296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52486" y="1111984"/>
            <a:ext cx="10691177" cy="4631735"/>
          </a:xfrm>
          <a:prstGeom prst="rect">
            <a:avLst/>
          </a:prstGeom>
          <a:solidFill>
            <a:schemeClr val="accent2">
              <a:lumMod val="60000"/>
              <a:lumOff val="40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679576" y="1433969"/>
            <a:ext cx="111394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>
              <a:solidFill>
                <a:prstClr val="black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How 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to manage VPLP session in CM </a:t>
            </a: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Portal</a:t>
            </a:r>
          </a:p>
          <a:p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   </a:t>
            </a: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  <a:hlinkClick r:id="rId2"/>
              </a:rPr>
              <a:t>https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  <a:hlinkClick r:id="rId2"/>
              </a:rPr>
              <a:t>://</a:t>
            </a: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  <a:hlinkClick r:id="rId2"/>
              </a:rPr>
              <a:t>support.smmcloud.asia/kb/faq.php?id=68</a:t>
            </a:r>
            <a:endParaRPr lang="en-US" altLang="zh-CN" dirty="0" smtClean="0">
              <a:solidFill>
                <a:prstClr val="black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endParaRPr lang="en-US" altLang="zh-CN" dirty="0" smtClean="0">
              <a:solidFill>
                <a:prstClr val="black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CI App) Manage student VPLP </a:t>
            </a: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attendance</a:t>
            </a:r>
          </a:p>
          <a:p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   </a:t>
            </a: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  <a:hlinkClick r:id="rId3"/>
              </a:rPr>
              <a:t>https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  <a:hlinkClick r:id="rId3"/>
              </a:rPr>
              <a:t>://</a:t>
            </a: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  <a:hlinkClick r:id="rId3"/>
              </a:rPr>
              <a:t>support.smmcloud.asia/kb/faq.php?id=66</a:t>
            </a:r>
            <a:endParaRPr lang="en-US" altLang="zh-CN" dirty="0" smtClean="0">
              <a:solidFill>
                <a:prstClr val="black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endParaRPr lang="en-US" altLang="zh-CN" dirty="0" smtClean="0">
              <a:solidFill>
                <a:prstClr val="black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How 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to manage attendance report in CM </a:t>
            </a: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Portal</a:t>
            </a:r>
          </a:p>
          <a:p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  <a:hlinkClick r:id="rId4"/>
              </a:rPr>
              <a:t>https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  <a:hlinkClick r:id="rId4"/>
              </a:rPr>
              <a:t>://</a:t>
            </a: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  <a:hlinkClick r:id="rId4"/>
              </a:rPr>
              <a:t>support.smmcloud.asia/kb/faq.php?id=67</a:t>
            </a:r>
            <a:endParaRPr lang="en-US" altLang="zh-CN" dirty="0">
              <a:solidFill>
                <a:prstClr val="black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endParaRPr lang="en-US" altLang="zh-CN" dirty="0">
              <a:solidFill>
                <a:prstClr val="black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9423" y="1141581"/>
            <a:ext cx="26148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MY" sz="3200" b="1" i="1" dirty="0" smtClean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1.</a:t>
            </a:r>
            <a:r>
              <a:rPr lang="en-US" sz="3200" b="1" i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  <a:r>
              <a:rPr lang="en-MY" sz="3200" b="1" i="1" dirty="0" smtClean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 Tutorials</a:t>
            </a:r>
            <a:endParaRPr lang="en-MY" sz="2800" b="1" i="1" dirty="0">
              <a:ln>
                <a:solidFill>
                  <a:prstClr val="white"/>
                </a:solidFill>
              </a:ln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9576" y="4406842"/>
            <a:ext cx="111394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>
              <a:solidFill>
                <a:prstClr val="black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Prerequisites </a:t>
            </a: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  <a:hlinkClick r:id="rId5"/>
              </a:rPr>
              <a:t>https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  <a:hlinkClick r:id="rId5"/>
              </a:rPr>
              <a:t>://</a:t>
            </a: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  <a:hlinkClick r:id="rId5"/>
              </a:rPr>
              <a:t>support.zoom.us/hc/en-us/articles/210707503-Virtual-Background</a:t>
            </a:r>
            <a:endParaRPr lang="en-US" altLang="zh-CN" dirty="0" smtClean="0">
              <a:solidFill>
                <a:prstClr val="black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endParaRPr lang="en-US" altLang="zh-CN" dirty="0" smtClean="0">
              <a:solidFill>
                <a:prstClr val="black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1" dirty="0" smtClean="0">
              <a:solidFill>
                <a:prstClr val="black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endParaRPr lang="en-US" altLang="zh-CN" dirty="0" smtClean="0">
              <a:solidFill>
                <a:prstClr val="black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241" y="4114454"/>
            <a:ext cx="6189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MY" sz="3200" b="1" i="1" dirty="0" smtClean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1.</a:t>
            </a:r>
            <a:r>
              <a:rPr lang="en-US" altLang="zh-CN" sz="3200" b="1" i="1" dirty="0" smtClean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</a:t>
            </a:r>
            <a:r>
              <a:rPr lang="en-MY" sz="3200" b="1" i="1" dirty="0" smtClean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 </a:t>
            </a:r>
            <a:r>
              <a:rPr lang="en-US" altLang="zh-CN" sz="3200" b="1" i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Zoom </a:t>
            </a:r>
            <a:r>
              <a:rPr lang="en-US" altLang="zh-CN" sz="3200" b="1" i="1" dirty="0" smtClean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Virtual Background</a:t>
            </a:r>
            <a:r>
              <a:rPr lang="en-MY" sz="3200" b="1" i="1" dirty="0" smtClean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MY" sz="2800" b="1" i="1" dirty="0">
              <a:ln>
                <a:solidFill>
                  <a:prstClr val="white"/>
                </a:solidFill>
              </a:ln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2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2486" y="1111984"/>
            <a:ext cx="10691177" cy="3501371"/>
          </a:xfrm>
          <a:prstGeom prst="rect">
            <a:avLst/>
          </a:prstGeom>
          <a:solidFill>
            <a:schemeClr val="accent2">
              <a:lumMod val="60000"/>
              <a:lumOff val="40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0302"/>
            <a:ext cx="10515600" cy="1626484"/>
          </a:xfrm>
        </p:spPr>
        <p:txBody>
          <a:bodyPr>
            <a:normAutofit/>
          </a:bodyPr>
          <a:lstStyle/>
          <a:p>
            <a:pPr algn="ctr"/>
            <a:r>
              <a:rPr lang="en-MY" dirty="0"/>
              <a:t>Centre Event Push </a:t>
            </a:r>
            <a:r>
              <a:rPr lang="en-MY" dirty="0" smtClean="0"/>
              <a:t>Notification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Tutorial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92818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04" y="-11630"/>
            <a:ext cx="3174023" cy="68696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0" y="0"/>
            <a:ext cx="3197086" cy="69195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80127" y="1181567"/>
            <a:ext cx="5553799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altLang="zh-CN" dirty="0">
              <a:solidFill>
                <a:prstClr val="black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Tutorial </a:t>
            </a: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on how to set &amp; notify your </a:t>
            </a:r>
            <a:r>
              <a:rPr lang="en-US" altLang="zh-CN" dirty="0" err="1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centre</a:t>
            </a: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> event?</a:t>
            </a: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  <a:hlinkClick r:id="rId4"/>
              </a:rPr>
              <a:t>https</a:t>
            </a:r>
            <a:r>
              <a:rPr lang="en-US" altLang="zh-CN" dirty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  <a:hlinkClick r:id="rId4"/>
              </a:rPr>
              <a:t>://</a:t>
            </a:r>
            <a:r>
              <a:rPr lang="en-US" altLang="zh-CN" dirty="0" smtClean="0">
                <a:solidFill>
                  <a:prstClr val="black"/>
                </a:solidFill>
                <a:latin typeface="Arial" panose="020B0604020202020204" pitchFamily="34" charset="0"/>
                <a:ea typeface="Microsoft JhengHei UI" panose="020B0604030504040204" pitchFamily="34" charset="-120"/>
                <a:cs typeface="Arial" panose="020B0604020202020204" pitchFamily="34" charset="0"/>
                <a:hlinkClick r:id="rId4"/>
              </a:rPr>
              <a:t>support.smmcloud.asia/kb/faq.php?id=35</a:t>
            </a:r>
            <a:endParaRPr lang="en-US" altLang="zh-CN" dirty="0" smtClean="0">
              <a:solidFill>
                <a:prstClr val="black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endParaRPr lang="en-US" altLang="zh-CN" dirty="0" smtClean="0">
              <a:solidFill>
                <a:prstClr val="black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endParaRPr lang="en-US" altLang="zh-CN" dirty="0" smtClean="0">
              <a:solidFill>
                <a:prstClr val="black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1" dirty="0" smtClean="0">
              <a:solidFill>
                <a:prstClr val="black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  <a:p>
            <a:endParaRPr lang="en-US" altLang="zh-CN" dirty="0" smtClean="0">
              <a:solidFill>
                <a:prstClr val="black"/>
              </a:solidFill>
              <a:latin typeface="Arial" panose="020B0604020202020204" pitchFamily="34" charset="0"/>
              <a:ea typeface="Microsoft JhengHei UI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1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52486" y="298015"/>
            <a:ext cx="10691177" cy="1737781"/>
          </a:xfrm>
          <a:prstGeom prst="rect">
            <a:avLst/>
          </a:prstGeom>
          <a:solidFill>
            <a:schemeClr val="accent2">
              <a:lumMod val="60000"/>
              <a:lumOff val="40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4528" y="409312"/>
            <a:ext cx="10515600" cy="1626484"/>
          </a:xfrm>
        </p:spPr>
        <p:txBody>
          <a:bodyPr>
            <a:normAutofit/>
          </a:bodyPr>
          <a:lstStyle/>
          <a:p>
            <a:pPr algn="ctr"/>
            <a:r>
              <a:rPr lang="en-MY" b="1" u="sng" dirty="0" smtClean="0"/>
              <a:t>How to use mobile device </a:t>
            </a:r>
            <a:br>
              <a:rPr lang="en-MY" b="1" u="sng" dirty="0" smtClean="0"/>
            </a:br>
            <a:r>
              <a:rPr lang="en-MY" b="1" u="sng" dirty="0" smtClean="0"/>
              <a:t>conduct VPLP?</a:t>
            </a:r>
            <a:endParaRPr lang="en-MY" b="1" u="sng" dirty="0"/>
          </a:p>
        </p:txBody>
      </p:sp>
      <p:sp>
        <p:nvSpPr>
          <p:cNvPr id="6" name="Rounded Rectangle 5"/>
          <p:cNvSpPr/>
          <p:nvPr/>
        </p:nvSpPr>
        <p:spPr>
          <a:xfrm>
            <a:off x="647908" y="2609641"/>
            <a:ext cx="3510296" cy="1164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smtClean="0">
                <a:solidFill>
                  <a:prstClr val="white"/>
                </a:solidFill>
              </a:rPr>
              <a:t>1</a:t>
            </a:r>
          </a:p>
          <a:p>
            <a:pPr algn="ctr"/>
            <a:r>
              <a:rPr lang="en-MY" sz="1600" dirty="0" smtClean="0">
                <a:solidFill>
                  <a:prstClr val="white"/>
                </a:solidFill>
              </a:rPr>
              <a:t>Download our Virtual School Like Environment Slide from</a:t>
            </a:r>
          </a:p>
          <a:p>
            <a:pPr algn="ctr"/>
            <a:r>
              <a:rPr lang="en-MY" sz="1600" dirty="0">
                <a:solidFill>
                  <a:prstClr val="white"/>
                </a:solidFill>
                <a:hlinkClick r:id="rId2"/>
              </a:rPr>
              <a:t>https://support.smmcloud.asia/</a:t>
            </a:r>
            <a:endParaRPr lang="en-MY" sz="1600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12835" y="2609640"/>
            <a:ext cx="3510296" cy="1164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>
                <a:solidFill>
                  <a:prstClr val="white"/>
                </a:solidFill>
              </a:rPr>
              <a:t>2</a:t>
            </a:r>
            <a:endParaRPr lang="en-MY" sz="1600" dirty="0" smtClean="0">
              <a:solidFill>
                <a:prstClr val="white"/>
              </a:solidFill>
            </a:endParaRPr>
          </a:p>
          <a:p>
            <a:pPr algn="ctr"/>
            <a:r>
              <a:rPr lang="en-MY" sz="1600" dirty="0" smtClean="0">
                <a:solidFill>
                  <a:prstClr val="white"/>
                </a:solidFill>
              </a:rPr>
              <a:t>Download Power Point App in </a:t>
            </a:r>
          </a:p>
          <a:p>
            <a:pPr algn="ctr"/>
            <a:r>
              <a:rPr lang="en-MY" sz="1600" dirty="0" smtClean="0">
                <a:solidFill>
                  <a:prstClr val="white"/>
                </a:solidFill>
              </a:rPr>
              <a:t>Google Play or Apps Store</a:t>
            </a:r>
            <a:endParaRPr lang="en-MY" sz="1600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001346" y="2609639"/>
            <a:ext cx="3510296" cy="1164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smtClean="0">
                <a:solidFill>
                  <a:prstClr val="white"/>
                </a:solidFill>
              </a:rPr>
              <a:t>3</a:t>
            </a:r>
          </a:p>
          <a:p>
            <a:pPr algn="ctr"/>
            <a:r>
              <a:rPr lang="en-MY" sz="1600" dirty="0" smtClean="0">
                <a:solidFill>
                  <a:prstClr val="white"/>
                </a:solidFill>
              </a:rPr>
              <a:t>Open ZOOM Meeting App,</a:t>
            </a:r>
          </a:p>
          <a:p>
            <a:pPr algn="ctr"/>
            <a:r>
              <a:rPr lang="en-MY" sz="1600" dirty="0" smtClean="0">
                <a:solidFill>
                  <a:prstClr val="white"/>
                </a:solidFill>
              </a:rPr>
              <a:t>Go to Setting &amp; Enable Original Sound</a:t>
            </a:r>
            <a:endParaRPr lang="en-MY" sz="1600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001346" y="3957793"/>
            <a:ext cx="3510296" cy="1164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>
                <a:solidFill>
                  <a:prstClr val="white"/>
                </a:solidFill>
              </a:rPr>
              <a:t>4</a:t>
            </a:r>
            <a:endParaRPr lang="en-MY" sz="1600" dirty="0" smtClean="0">
              <a:solidFill>
                <a:prstClr val="white"/>
              </a:solidFill>
            </a:endParaRPr>
          </a:p>
          <a:p>
            <a:pPr algn="ctr"/>
            <a:r>
              <a:rPr lang="en-MY" sz="1600" dirty="0" smtClean="0">
                <a:solidFill>
                  <a:prstClr val="white"/>
                </a:solidFill>
              </a:rPr>
              <a:t>Join In Meeting &amp; </a:t>
            </a:r>
          </a:p>
          <a:p>
            <a:pPr algn="ctr"/>
            <a:r>
              <a:rPr lang="en-MY" sz="1600" dirty="0" smtClean="0">
                <a:solidFill>
                  <a:prstClr val="white"/>
                </a:solidFill>
              </a:rPr>
              <a:t>Enable Original Sound </a:t>
            </a:r>
            <a:endParaRPr lang="en-MY" sz="16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46676" y="3912366"/>
            <a:ext cx="3510296" cy="1164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smtClean="0">
                <a:solidFill>
                  <a:prstClr val="white"/>
                </a:solidFill>
              </a:rPr>
              <a:t>5</a:t>
            </a:r>
          </a:p>
          <a:p>
            <a:pPr algn="ctr"/>
            <a:r>
              <a:rPr lang="en-MY" sz="1600" dirty="0" smtClean="0">
                <a:solidFill>
                  <a:prstClr val="white"/>
                </a:solidFill>
              </a:rPr>
              <a:t>Share Screen </a:t>
            </a:r>
          </a:p>
          <a:p>
            <a:pPr algn="ctr"/>
            <a:r>
              <a:rPr lang="en-MY" sz="1600" dirty="0" smtClean="0">
                <a:solidFill>
                  <a:prstClr val="white"/>
                </a:solidFill>
              </a:rPr>
              <a:t>with you mobile phone</a:t>
            </a:r>
            <a:endParaRPr lang="en-MY" sz="16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1371" y="3912366"/>
            <a:ext cx="3659128" cy="1164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>
                <a:solidFill>
                  <a:prstClr val="white"/>
                </a:solidFill>
              </a:rPr>
              <a:t>6</a:t>
            </a:r>
            <a:endParaRPr lang="en-MY" sz="1600" dirty="0" smtClean="0">
              <a:solidFill>
                <a:prstClr val="white"/>
              </a:solidFill>
            </a:endParaRPr>
          </a:p>
          <a:p>
            <a:pPr algn="ctr"/>
            <a:r>
              <a:rPr lang="en-MY" sz="1600" dirty="0" smtClean="0">
                <a:solidFill>
                  <a:prstClr val="white"/>
                </a:solidFill>
              </a:rPr>
              <a:t>Go to the folder you store your Virtual School Like Slides/ Usually they auto kept in your </a:t>
            </a:r>
            <a:r>
              <a:rPr lang="en-MY" sz="1600" b="1" u="sng" dirty="0" smtClean="0">
                <a:solidFill>
                  <a:prstClr val="white"/>
                </a:solidFill>
              </a:rPr>
              <a:t>Download Folder</a:t>
            </a:r>
            <a:endParaRPr lang="en-MY" sz="1600" b="1" u="sng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1652" y="5274881"/>
            <a:ext cx="3510296" cy="1164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smtClean="0">
                <a:solidFill>
                  <a:prstClr val="white"/>
                </a:solidFill>
              </a:rPr>
              <a:t>7</a:t>
            </a:r>
          </a:p>
          <a:p>
            <a:pPr algn="ctr"/>
            <a:r>
              <a:rPr lang="en-MY" sz="1600" dirty="0" smtClean="0">
                <a:solidFill>
                  <a:prstClr val="white"/>
                </a:solidFill>
              </a:rPr>
              <a:t>Open Virtual School Like Slides</a:t>
            </a:r>
          </a:p>
          <a:p>
            <a:pPr algn="ctr"/>
            <a:r>
              <a:rPr lang="en-MY" sz="1600" dirty="0" smtClean="0">
                <a:solidFill>
                  <a:prstClr val="white"/>
                </a:solidFill>
              </a:rPr>
              <a:t>with Power Point app installed earlier</a:t>
            </a:r>
            <a:endParaRPr lang="en-MY" sz="16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46676" y="5274880"/>
            <a:ext cx="3510296" cy="1164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>
                <a:solidFill>
                  <a:prstClr val="white"/>
                </a:solidFill>
              </a:rPr>
              <a:t>8</a:t>
            </a:r>
            <a:endParaRPr lang="en-MY" sz="1600" dirty="0" smtClean="0">
              <a:solidFill>
                <a:prstClr val="white"/>
              </a:solidFill>
            </a:endParaRPr>
          </a:p>
          <a:p>
            <a:pPr algn="ctr"/>
            <a:r>
              <a:rPr lang="en-MY" sz="1600" dirty="0" smtClean="0">
                <a:solidFill>
                  <a:prstClr val="white"/>
                </a:solidFill>
              </a:rPr>
              <a:t>In your Power Point, to start your slide by pressing         at the top right corner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509244" y="5986947"/>
            <a:ext cx="291148" cy="384343"/>
            <a:chOff x="7730636" y="5000258"/>
            <a:chExt cx="476250" cy="52387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0636" y="5000258"/>
              <a:ext cx="476250" cy="52387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858761" y="5146040"/>
              <a:ext cx="218440" cy="137160"/>
            </a:xfrm>
            <a:prstGeom prst="rect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2000">
                <a:solidFill>
                  <a:prstClr val="white"/>
                </a:solidFill>
              </a:endParaRPr>
            </a:p>
          </p:txBody>
        </p:sp>
        <p:sp>
          <p:nvSpPr>
            <p:cNvPr id="18" name="Isosceles Triangle 17"/>
            <p:cNvSpPr/>
            <p:nvPr/>
          </p:nvSpPr>
          <p:spPr>
            <a:xfrm rot="5400000">
              <a:off x="7937183" y="5167763"/>
              <a:ext cx="93982" cy="81020"/>
            </a:xfrm>
            <a:prstGeom prst="triangle">
              <a:avLst/>
            </a:prstGeom>
            <a:solidFill>
              <a:srgbClr val="D247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2000">
                <a:solidFill>
                  <a:prstClr val="white"/>
                </a:solidFill>
              </a:endParaRPr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3994296" y="2838990"/>
            <a:ext cx="592406" cy="32559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00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677120" y="2838991"/>
            <a:ext cx="592406" cy="32559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000">
              <a:solidFill>
                <a:prstClr val="white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0800000">
            <a:off x="7638572" y="4293381"/>
            <a:ext cx="592406" cy="32559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000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0800000">
            <a:off x="4134972" y="4211592"/>
            <a:ext cx="592406" cy="32559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000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5400000">
            <a:off x="10880506" y="3766893"/>
            <a:ext cx="710936" cy="27131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000">
              <a:solidFill>
                <a:prstClr val="white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5400000">
            <a:off x="640574" y="5039977"/>
            <a:ext cx="710936" cy="27131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000">
              <a:solidFill>
                <a:prstClr val="white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101513" y="5591693"/>
            <a:ext cx="592406" cy="32559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000">
              <a:solidFill>
                <a:prstClr val="white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001346" y="5250703"/>
            <a:ext cx="3510296" cy="1164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smtClean="0">
                <a:solidFill>
                  <a:prstClr val="white"/>
                </a:solidFill>
              </a:rPr>
              <a:t>9</a:t>
            </a:r>
          </a:p>
          <a:p>
            <a:pPr algn="ctr"/>
            <a:r>
              <a:rPr lang="en-MY" sz="1600" dirty="0" smtClean="0">
                <a:solidFill>
                  <a:prstClr val="white"/>
                </a:solidFill>
              </a:rPr>
              <a:t>Done.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7677120" y="5622867"/>
            <a:ext cx="592406" cy="32559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63287" y="2210898"/>
            <a:ext cx="12475029" cy="1626484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MY" b="1" i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How to enable music/sound when share</a:t>
            </a:r>
            <a:br>
              <a:rPr lang="en-MY" b="1" i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MY" b="1" i="1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screen using mobile devices using ZOOM?</a:t>
            </a:r>
            <a:endParaRPr lang="en-MY" b="1" i="1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4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318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Microsoft JhengHei UI</vt:lpstr>
      <vt:lpstr>宋体</vt:lpstr>
      <vt:lpstr>Arial</vt:lpstr>
      <vt:lpstr>Calibri</vt:lpstr>
      <vt:lpstr>Calibri Light</vt:lpstr>
      <vt:lpstr>Century Gothic</vt:lpstr>
      <vt:lpstr>1_Office Theme</vt:lpstr>
      <vt:lpstr>4_Office Theme</vt:lpstr>
      <vt:lpstr>2_Office Theme</vt:lpstr>
      <vt:lpstr>VPLP School-Like Management System</vt:lpstr>
      <vt:lpstr>VPLP Student Attendance Feature</vt:lpstr>
      <vt:lpstr>PowerPoint Presentation</vt:lpstr>
      <vt:lpstr>PowerPoint Presentation</vt:lpstr>
      <vt:lpstr>PowerPoint Presentation</vt:lpstr>
      <vt:lpstr>Centre Event Push Notification Tutorial</vt:lpstr>
      <vt:lpstr>PowerPoint Presentation</vt:lpstr>
      <vt:lpstr>How to use mobile device  conduct VPLP?</vt:lpstr>
      <vt:lpstr>How to enable music/sound when share screen using mobile devices using ZOOM?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VPLP School-Like Management System</dc:title>
  <dc:creator>SMM-MIDNB-02</dc:creator>
  <cp:lastModifiedBy>SMM-MIDNB-02</cp:lastModifiedBy>
  <cp:revision>11</cp:revision>
  <dcterms:created xsi:type="dcterms:W3CDTF">2020-05-09T03:29:46Z</dcterms:created>
  <dcterms:modified xsi:type="dcterms:W3CDTF">2020-05-09T14:09:27Z</dcterms:modified>
</cp:coreProperties>
</file>